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B02F-EB6B-4B12-86D0-30A7DB868BF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106A-A74D-4657-979E-7710E13E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473D-DF27-4FD6-B7B9-2EB56532B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4B065-816D-47D8-A1E1-0FA731BE9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BD1A-A49C-43AD-8D11-7D9D2D72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34AB-1C7C-443A-9D16-7C233E860072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E973-76A7-4682-9B20-B5E7BE6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2156-8011-45F6-9B8A-BA5AC867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9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D958-1F75-4F02-ABF7-B88B430D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2F916-65EF-4C5F-90EC-E06BE1F22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E27BC-5DFC-45DB-9FA7-32F7C9AB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5427-0752-4218-8647-512B09EFAAC8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3697E-FEA5-4877-BFEA-00646522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9B21-7D3D-415E-92FE-89D7A4E1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7F616-66D1-4789-8FC4-F82A64C36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48DC5-E785-4AC8-AD88-4F799856B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34C33-2ED7-4C7C-ADBD-9F5586A6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530-53B5-4235-A902-4E8F1217B174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6FB96-437C-49BB-971F-C0463C2C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579A-D402-4F53-97EA-2D558D00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61DB-69DB-42C6-AF9A-A7EF0A35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89C4-CE84-454B-91D9-436FD1917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8537-F714-46D8-85E2-A39F7FFE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537B-53C5-4ED6-9A53-7F77813ACA49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C899D-7244-4E47-9BC0-925CD1DA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46AD4-0902-4DC0-B740-ACE4BFEB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8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759B-932C-4852-9893-BE2FAC35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F2E25-CBF2-4E08-B87A-3FE76B884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A50C-7BB5-4BF0-9565-AA28D107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C9BE-97B2-49F3-A064-482ED7746136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31943-055B-4049-AB35-7336D5F7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05AF4-D87C-4750-88AE-B83A872D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EA94-AD82-4A94-94BC-B0F697D6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90F6E-88E1-404A-81E9-C4D603A3C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8221C-B54A-43B2-A3BF-880750BAB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D8AFD-1C08-463F-8D98-9F7B26B5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3B8-4416-4B5E-B9FA-5DEC0A733EE4}" type="datetime1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87C8E-3718-451A-B32F-24AB16A3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56C99-B8B9-493A-B302-F961E7DA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8EB-1854-4D0E-B302-A8419967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40172-FBBD-4CCB-931A-1CDEB2C0D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41788-4813-4491-9568-A3141E745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51A8F-3B03-4907-B10E-83BD68B17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39084-4406-420D-9DAF-421E2DC8D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93ECE-655C-4762-AA52-FCE21B31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DBAA-242C-4036-854F-850570497AC0}" type="datetime1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59E5C-50B8-424D-9397-395AA495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A90B4-ACAE-4FC6-B5D6-AC599A4F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7E1F-63E4-49A2-AAF7-C7EC52E5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AA0F5-4782-456B-908E-6A640F8F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A90-B65F-4747-9777-4524A26942D8}" type="datetime1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CCE93-D381-4C29-81E2-6C89C487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7A5A6-F3EB-4CD1-8BAC-0B0B10A4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8A26E-4888-4A97-AF6C-94E0D1D2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3913-60BE-4A09-9925-1304C497B906}" type="datetime1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245D4-894D-4942-AE6B-1A84C619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217DB-2D91-4550-A419-A8577B6C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327A-BE40-4D7F-AC6C-C8730C3A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25385-99E1-48CB-BBA4-1A561BE6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26336-5CF9-49E6-90D5-E294F9CF4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0DD76-AEF5-4484-A3A1-1872469D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BBC-6822-4B3A-B655-BCDA6D11E89E}" type="datetime1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59D9C-130B-4BB5-9F32-B42EDAF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EF7F0-03B8-46A8-B0ED-D03CBCE8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2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4F7D-8359-46A2-A813-50F4BA4E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8368B-E0C3-41DE-97F7-1E1428B41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AF404-7467-4C72-AF57-26808FFEA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547BA-499C-4BCF-8FC3-19C0FD7B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ECC-BD51-4A40-AA62-54743BD25BBD}" type="datetime1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9B8B4-0B3E-45BF-9541-91FD33BC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1AE80-FFA8-4C38-9177-B680013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9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E9602-C4A9-4050-A626-EFB5D9C2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7E149-0171-4604-ADFA-89B2E87E7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5274-B0D4-446F-B52D-7816FA258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BCC4-D56C-4E7C-B839-F3397F0E396A}" type="datetime1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DC49-06E3-4C5F-9A78-250C1E56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499C-6082-4D5A-A674-166618341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5CC1-DE44-4333-93F8-B86A09AE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8E24A-5DA8-4339-9A91-FE19C03D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27F32-FFBB-4384-8D4A-014CD0A79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t="3284" r="1417" b="17282"/>
          <a:stretch/>
        </p:blipFill>
        <p:spPr>
          <a:xfrm>
            <a:off x="0" y="1"/>
            <a:ext cx="1222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7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C488-B033-4B44-AE41-6B256AD4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The Taste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BCBF-7945-4DE4-8611-3AC558BC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1703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Sept 23</a:t>
            </a:r>
            <a:r>
              <a:rPr lang="en-US" baseline="30000" dirty="0"/>
              <a:t>rd</a:t>
            </a:r>
            <a:r>
              <a:rPr lang="en-US" dirty="0"/>
              <a:t> 7pm - 8pm Virtual Event</a:t>
            </a:r>
          </a:p>
          <a:p>
            <a:r>
              <a:rPr lang="en-US" dirty="0"/>
              <a:t>Moderator: Kate Fritz, CEO Alliance for the Chesapeake Bay</a:t>
            </a:r>
          </a:p>
          <a:p>
            <a:r>
              <a:rPr lang="en-US" dirty="0"/>
              <a:t>Guest Speaker: Lee Failing, Principal at Compass</a:t>
            </a:r>
          </a:p>
          <a:p>
            <a:r>
              <a:rPr lang="en-US" dirty="0"/>
              <a:t>Award Winners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venir"/>
              </a:rPr>
              <a:t>Fran Flanigan Environmental Leadership Award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venir"/>
              </a:rPr>
              <a:t>Chesapeake Watershed Champion Awards </a:t>
            </a:r>
            <a:endParaRPr lang="en-US" dirty="0"/>
          </a:p>
          <a:p>
            <a:r>
              <a:rPr lang="en-US" dirty="0"/>
              <a:t>Silent Auction</a:t>
            </a:r>
          </a:p>
          <a:p>
            <a:r>
              <a:rPr lang="en-US" dirty="0"/>
              <a:t>Raffle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F15BF-1068-4716-9713-80FB2DA8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760" y="4397333"/>
            <a:ext cx="2314794" cy="1691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7E64F-775E-436A-B4EF-CB7D65B6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760" y="1383896"/>
            <a:ext cx="2314794" cy="231479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64EBA2-476E-4BF1-A0B6-FE607430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10E80-23F2-42B7-B709-5DEC1FB22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3" y="6088425"/>
            <a:ext cx="2440428" cy="7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3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C488-B033-4B44-AE41-6B256AD4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The Taste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BCBF-7945-4DE4-8611-3AC558BC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65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Taste Financial Goal is $90,000</a:t>
            </a:r>
          </a:p>
          <a:p>
            <a:endParaRPr lang="en-US" dirty="0"/>
          </a:p>
          <a:p>
            <a:r>
              <a:rPr lang="en-US" dirty="0"/>
              <a:t>Major source of unrestricted funding for the Alliance</a:t>
            </a:r>
          </a:p>
          <a:p>
            <a:pPr lvl="1"/>
            <a:r>
              <a:rPr lang="en-US" dirty="0"/>
              <a:t>Majority of income from sponsorships</a:t>
            </a:r>
          </a:p>
          <a:p>
            <a:pPr lvl="1"/>
            <a:endParaRPr lang="en-US" dirty="0"/>
          </a:p>
          <a:p>
            <a:r>
              <a:rPr lang="en-US" dirty="0"/>
              <a:t>Additional income from ticket sales and auction</a:t>
            </a:r>
          </a:p>
          <a:p>
            <a:endParaRPr lang="en-US" dirty="0"/>
          </a:p>
          <a:p>
            <a:r>
              <a:rPr lang="en-US" dirty="0"/>
              <a:t>Requesting Board support to enlist sponsors and help identify high value auction items</a:t>
            </a:r>
          </a:p>
          <a:p>
            <a:pPr lvl="1"/>
            <a:r>
              <a:rPr lang="en-US" dirty="0"/>
              <a:t>Will follow up in August with sample email to help promote ticket sales </a:t>
            </a:r>
          </a:p>
          <a:p>
            <a:pPr lvl="1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64EBA2-476E-4BF1-A0B6-FE607430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3BCF1-7C33-434B-AEA2-383ADCFA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3" y="6088425"/>
            <a:ext cx="2440428" cy="7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C488-B033-4B44-AE41-6B256AD4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50th Anniversary Fund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BCBF-7945-4DE4-8611-3AC558BC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6520" cy="4351338"/>
          </a:xfrm>
        </p:spPr>
        <p:txBody>
          <a:bodyPr>
            <a:normAutofit/>
          </a:bodyPr>
          <a:lstStyle/>
          <a:p>
            <a:r>
              <a:rPr lang="en-US" dirty="0"/>
              <a:t>Our 50</a:t>
            </a:r>
            <a:r>
              <a:rPr lang="en-US" baseline="30000" dirty="0"/>
              <a:t>th</a:t>
            </a:r>
            <a:r>
              <a:rPr lang="en-US" dirty="0"/>
              <a:t> Anniversary Fund Drive will officially kick off at The Taste  </a:t>
            </a:r>
          </a:p>
          <a:p>
            <a:pPr lvl="1"/>
            <a:r>
              <a:rPr lang="en-US" dirty="0"/>
              <a:t>This fund drive replaces the mid-year and year-end appeals</a:t>
            </a:r>
          </a:p>
          <a:p>
            <a:pPr lvl="1"/>
            <a:r>
              <a:rPr lang="en-US" dirty="0"/>
              <a:t>Our hope to raise a $50,000 Board Match</a:t>
            </a:r>
          </a:p>
          <a:p>
            <a:pPr lvl="2"/>
            <a:r>
              <a:rPr lang="en-US" dirty="0"/>
              <a:t>To date we have raised $41,000</a:t>
            </a:r>
          </a:p>
          <a:p>
            <a:pPr lvl="1"/>
            <a:r>
              <a:rPr lang="en-US" dirty="0"/>
              <a:t>3 Board Members have volunteered to conduct donor house parties</a:t>
            </a:r>
          </a:p>
          <a:p>
            <a:pPr lvl="2"/>
            <a:r>
              <a:rPr lang="en-US" dirty="0"/>
              <a:t>Would love to get some coverage in PA &amp; Richmond / Southern VA area</a:t>
            </a:r>
          </a:p>
          <a:p>
            <a:pPr lvl="1"/>
            <a:r>
              <a:rPr lang="en-US" dirty="0"/>
              <a:t>More details about the Fund Drive will follow from Due East and the committee</a:t>
            </a:r>
          </a:p>
          <a:p>
            <a:endParaRPr lang="en-US" dirty="0"/>
          </a:p>
          <a:p>
            <a:r>
              <a:rPr lang="en-US" dirty="0"/>
              <a:t>Combined Taste and 50</a:t>
            </a:r>
            <a:r>
              <a:rPr lang="en-US" baseline="30000" dirty="0"/>
              <a:t>th</a:t>
            </a:r>
            <a:r>
              <a:rPr lang="en-US" dirty="0"/>
              <a:t> Anniversary Fund Drive Goal is $200,000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64EBA2-476E-4BF1-A0B6-FE607430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CC1-DE44-4333-93F8-B86A09AE3F5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354E6-94E0-4285-AEDC-82AE63F4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3" y="6088425"/>
            <a:ext cx="2440428" cy="7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3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191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</vt:lpstr>
      <vt:lpstr>Calibri</vt:lpstr>
      <vt:lpstr>Calibri Light</vt:lpstr>
      <vt:lpstr>Montserrat</vt:lpstr>
      <vt:lpstr>Office Theme</vt:lpstr>
      <vt:lpstr>PowerPoint Presentation</vt:lpstr>
      <vt:lpstr>The Taste</vt:lpstr>
      <vt:lpstr>The Taste</vt:lpstr>
      <vt:lpstr>50th Anniversary Fund Drive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johnson</dc:creator>
  <cp:lastModifiedBy>Jenna Mackley</cp:lastModifiedBy>
  <cp:revision>9</cp:revision>
  <dcterms:created xsi:type="dcterms:W3CDTF">2021-07-13T18:36:51Z</dcterms:created>
  <dcterms:modified xsi:type="dcterms:W3CDTF">2021-07-14T19:58:15Z</dcterms:modified>
</cp:coreProperties>
</file>